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1CAF-8841-4599-A906-23CC60AEAC79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C1CD-6B2C-4DB4-A517-687CAC5583D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232247"/>
          </a:xfrm>
        </p:spPr>
        <p:txBody>
          <a:bodyPr/>
          <a:lstStyle/>
          <a:p>
            <a:r>
              <a:rPr lang="pt-BR" sz="6600" b="1" dirty="0" smtClean="0"/>
              <a:t>REVISANDO  </a:t>
            </a:r>
            <a:endParaRPr lang="pt-BR" sz="6600" b="1" dirty="0"/>
          </a:p>
        </p:txBody>
      </p:sp>
      <p:pic>
        <p:nvPicPr>
          <p:cNvPr id="4" name="Imagem 3" descr="9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80928"/>
            <a:ext cx="2880320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pt-BR" sz="2400" dirty="0" smtClean="0"/>
              <a:t>    “O </a:t>
            </a:r>
            <a:r>
              <a:rPr lang="pt-BR" sz="2400" dirty="0"/>
              <a:t>problema de mentir é que isso vai depender de o mentiroso ter uma clara noção da verdade a ser escondida nesse sentido, a verdade, mesmo aquela que não aparece em público, tem uma primazia sobre a falsidade”.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hannah aren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80962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fontAlgn="base"/>
            <a:r>
              <a:rPr lang="pt-BR" dirty="0" smtClean="0"/>
              <a:t>O </a:t>
            </a:r>
            <a:r>
              <a:rPr lang="pt-BR" dirty="0"/>
              <a:t>industrial </a:t>
            </a:r>
            <a:r>
              <a:rPr lang="pt-BR" dirty="0" smtClean="0"/>
              <a:t>alemão </a:t>
            </a:r>
            <a:r>
              <a:rPr lang="en-US" b="1" dirty="0"/>
              <a:t>Oskar Schindler</a:t>
            </a:r>
            <a:r>
              <a:rPr lang="pt-BR" dirty="0" smtClean="0"/>
              <a:t>, </a:t>
            </a:r>
            <a:r>
              <a:rPr lang="pt-BR" dirty="0"/>
              <a:t>espião e membro do Partido </a:t>
            </a:r>
            <a:r>
              <a:rPr lang="pt-BR" dirty="0" err="1"/>
              <a:t>Nazi</a:t>
            </a:r>
            <a:r>
              <a:rPr lang="pt-BR" dirty="0"/>
              <a:t> que com uma mentira salvou da morte </a:t>
            </a:r>
            <a:r>
              <a:rPr lang="pt-BR" dirty="0" smtClean="0"/>
              <a:t>1 </a:t>
            </a:r>
            <a:r>
              <a:rPr lang="pt-BR" dirty="0"/>
              <a:t>200 judeus durante o holocausto, empregando-os nas suas fábricas de esmaltes e munições</a:t>
            </a:r>
          </a:p>
        </p:txBody>
      </p:sp>
      <p:pic>
        <p:nvPicPr>
          <p:cNvPr id="4" name="Imagem 3" descr="Oskar_Schind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140968"/>
            <a:ext cx="243631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Verdade ou Mentira - Né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234161" cy="6234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OS PRIMEIROS FILÓSOFOS BUSCARAM UM NOVO CONCEITO DE VERDADE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Buscavam uma verdade que viesse libertar o homem da autoridade arbitrária dos deuses, reis e tiranos.</a:t>
            </a:r>
          </a:p>
          <a:p>
            <a:endParaRPr lang="pt-BR" dirty="0"/>
          </a:p>
          <a:p>
            <a:r>
              <a:rPr lang="pt-BR" dirty="0" smtClean="0"/>
              <a:t>Uma verdade que fosse ditada unicamente pela razão.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MENTIRA PARA OS GREGOS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85000" lnSpcReduction="10000"/>
          </a:bodyPr>
          <a:lstStyle/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r>
              <a:rPr lang="pt-BR" dirty="0" smtClean="0"/>
              <a:t>Para os antigos gregos o ocultamento da realidade.</a:t>
            </a:r>
          </a:p>
          <a:p>
            <a:endParaRPr lang="pt-BR" b="1" dirty="0"/>
          </a:p>
          <a:p>
            <a:endParaRPr lang="pt-BR" b="1" dirty="0" smtClean="0"/>
          </a:p>
          <a:p>
            <a:r>
              <a:rPr lang="pt-BR" dirty="0" smtClean="0"/>
              <a:t>Mentira </a:t>
            </a:r>
            <a:r>
              <a:rPr lang="pt-BR" dirty="0"/>
              <a:t>é o nome dado às afirmações ou negações falsas ditas por alguém que sabe (ou suspeita) de tal falsidade, e na maioria das vezes espera que seus ouvintes acreditem nos dizeres.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dirty="0" smtClean="0"/>
              <a:t>     No </a:t>
            </a:r>
            <a:r>
              <a:rPr lang="pt-BR" sz="2400" dirty="0"/>
              <a:t>centro da imagem, o filósofo Platão é retratado apontando para o alto. Esse gesto significa que o conhecimento se encontra em uma instância na qual o homem descobre </a:t>
            </a:r>
            <a:r>
              <a:rPr lang="pt-BR" sz="2400" dirty="0" smtClean="0"/>
              <a:t>a </a:t>
            </a:r>
            <a:r>
              <a:rPr lang="pt-BR" sz="2400" b="1" dirty="0"/>
              <a:t>realidade inteligível por meio do método dialético.   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fapesp-filosofia-gre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5486373" cy="3719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b="1" dirty="0" smtClean="0"/>
              <a:t>AS ORIGENS DA FILOSOFIA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4401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    Surgiu </a:t>
            </a:r>
            <a:r>
              <a:rPr lang="pt-BR" dirty="0"/>
              <a:t>na Grécia, em torno do século VI </a:t>
            </a:r>
            <a:r>
              <a:rPr lang="pt-BR" dirty="0" err="1"/>
              <a:t>a.C.</a:t>
            </a:r>
            <a:r>
              <a:rPr lang="pt-BR" dirty="0"/>
              <a:t>, quando os gregos perceberam que as explicações míticas não eram suficientes para explicar os fenômenos da natureza.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deus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76872"/>
            <a:ext cx="4320480" cy="4306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"QUEM SÃO OS VERDADEIROS FILÓSOFOS? AQUELES QUE AMAM A VERDADE" (PLATÃO).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</a:t>
            </a:r>
            <a:r>
              <a:rPr lang="pt-BR" sz="2000" dirty="0" smtClean="0"/>
              <a:t>Para </a:t>
            </a:r>
            <a:r>
              <a:rPr lang="pt-BR" sz="2000" dirty="0"/>
              <a:t>a atitude crítica ou filosófica, a verdade nasce da decisão e da deliberação de encontrá-la, da consciência da ignorância, do espanto, da admiração e do desejo de saber. Nessa busca, a Filosofia é herdeira de três grandes concepções da verdade: </a:t>
            </a:r>
          </a:p>
          <a:p>
            <a:pPr>
              <a:buNone/>
            </a:pPr>
            <a:r>
              <a:rPr lang="pt-BR" sz="2000" b="1" dirty="0" smtClean="0"/>
              <a:t>       Ver-perceber </a:t>
            </a:r>
            <a:r>
              <a:rPr lang="pt-BR" sz="2000" b="1" dirty="0"/>
              <a:t>- falar-dizer - crer-confiar.</a:t>
            </a:r>
          </a:p>
          <a:p>
            <a:pPr>
              <a:buNone/>
            </a:pPr>
            <a:endParaRPr lang="pt-BR" sz="2000" dirty="0"/>
          </a:p>
        </p:txBody>
      </p:sp>
      <p:pic>
        <p:nvPicPr>
          <p:cNvPr id="4" name="Imagem 3" descr="amor-a-verdade-que-so-o-coracao-sab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006080"/>
            <a:ext cx="3851920" cy="385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 ORIGEM DA PALAVRA VERDADE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   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    </a:t>
            </a:r>
            <a:r>
              <a:rPr lang="pt-BR" sz="4000" dirty="0" smtClean="0"/>
              <a:t>A palavra que corresponde à verdade em latim é </a:t>
            </a:r>
            <a:r>
              <a:rPr lang="pt-BR" sz="4000" b="1" dirty="0" err="1" smtClean="0"/>
              <a:t>veritas</a:t>
            </a:r>
            <a:r>
              <a:rPr lang="pt-BR" sz="4000" b="1" dirty="0" smtClean="0"/>
              <a:t>, </a:t>
            </a:r>
            <a:r>
              <a:rPr lang="pt-BR" sz="4000" dirty="0" smtClean="0"/>
              <a:t>que significa: descrição precisa, fiel da realidade.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/>
          <a:lstStyle/>
          <a:p>
            <a:pPr fontAlgn="base"/>
            <a:endParaRPr lang="pt-BR" dirty="0" smtClean="0"/>
          </a:p>
          <a:p>
            <a:pPr fontAlgn="base"/>
            <a:endParaRPr lang="pt-BR" dirty="0"/>
          </a:p>
          <a:p>
            <a:pPr fontAlgn="base"/>
            <a:r>
              <a:rPr lang="pt-BR" dirty="0" smtClean="0"/>
              <a:t>Quanto </a:t>
            </a:r>
            <a:r>
              <a:rPr lang="pt-BR" dirty="0"/>
              <a:t>ao pensamento filosófico ou simplesmente o filosofar, nasce do desejo de perguntar, de conhecer, de investigar, de encontrar soluções que o incentivem o homem a evoluir, sendo assim podemos afirmar que a </a:t>
            </a:r>
            <a:r>
              <a:rPr lang="pt-BR" dirty="0" smtClean="0"/>
              <a:t>filosofia</a:t>
            </a:r>
            <a:r>
              <a:rPr lang="pt-BR" dirty="0"/>
              <a:t> </a:t>
            </a:r>
            <a:r>
              <a:rPr lang="pt-BR" b="1" dirty="0" smtClean="0"/>
              <a:t>se interessa </a:t>
            </a:r>
            <a:r>
              <a:rPr lang="pt-BR" b="1" dirty="0"/>
              <a:t>pela própria inteligência e pela realidade de uma forma geral. 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358</Words>
  <Application>Microsoft Office PowerPoint</Application>
  <PresentationFormat>Apresentação na tela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REVISANDO  </vt:lpstr>
      <vt:lpstr>OS PRIMEIROS FILÓSOFOS BUSCARAM UM NOVO CONCEITO DE VERDADE</vt:lpstr>
      <vt:lpstr>A MENTIRA PARA OS GREGOS</vt:lpstr>
      <vt:lpstr>Slide 4</vt:lpstr>
      <vt:lpstr>AS ORIGENS DA FILOSOFIA</vt:lpstr>
      <vt:lpstr>"QUEM SÃO OS VERDADEIROS FILÓSOFOS? AQUELES QUE AMAM A VERDADE" (PLATÃO).</vt:lpstr>
      <vt:lpstr>A ORIGEM DA PALAVRA VERDADE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REVISANDO  </dc:title>
  <dc:creator>Graca</dc:creator>
  <cp:lastModifiedBy>Graca</cp:lastModifiedBy>
  <cp:revision>6</cp:revision>
  <dcterms:created xsi:type="dcterms:W3CDTF">2018-02-27T23:45:59Z</dcterms:created>
  <dcterms:modified xsi:type="dcterms:W3CDTF">2018-02-28T00:45:43Z</dcterms:modified>
</cp:coreProperties>
</file>